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11" autoAdjust="0"/>
    <p:restoredTop sz="90966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31CBA-1F15-909D-C8AD-D4D54AB78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15970-C893-EF9D-AF70-A64786C77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37621-D63F-CA4B-4CD7-CFE6E9201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2FCDB-B17B-4BC2-A047-EDD8D56CFD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3967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BC962-15C3-232F-5A91-D588D3672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8E2718-C952-D083-84A3-4EA3F5E3F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ED096-E905-A6E7-68B1-AF0B5F943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37FDB-BC7B-4BCD-9541-2881189642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348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EB1F1-139D-7B68-9272-7413F1B1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AF970F-5740-6877-F627-32E111219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DDC12-4373-D315-E0D6-25EE05379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D03CE-6555-4A21-8386-C66571E3DC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09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31243-0A82-57F5-B9E2-609022497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79E59C-5B18-39AA-31AD-D25B1B15E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CB8EB6-4593-5578-E62F-BFF0CAFA0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545A1-5CB1-4D66-8BC8-87F4623C88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707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C42DA-2BA5-84D4-BC2D-ACDE3BF71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866FC-C7F8-E059-4EBE-B8E20C944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33873-0974-C49F-01FA-F76AE817C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4FDA6-F507-4D80-8FD9-D5D11071E2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918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0214B0-8E23-9260-622A-84C2A9461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415E05-20BB-ABDF-44B5-2827B883A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11E24C-FAAA-8174-9E5E-B91EA38AF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6648A-E623-4B6C-9C16-7439D08EB9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63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D42F8CC-ACB4-9597-E633-6094023CA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5E8AD7C-53D4-B013-FCB6-73C605E6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3A9AB6C-D296-7F9F-2E22-C59CECE42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88873-E703-4507-9B2C-62042130EC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44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AE55BB-BD29-343F-4079-A2E9FAB10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31291F-151D-07FD-3A22-E04D1D675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3015B5E-C491-FDFF-D5F0-E5FF2B9A1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1141-EAF9-4102-B31D-D6284D8ADF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403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4FCB526-2E7E-7185-9830-5E17622F6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4F4AC20-A338-A9BD-3A76-107D3C03C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44B46A9-5066-3FCF-E7E8-75AD0E878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67BFE-85FC-4E4C-947D-44692ACB96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17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932FED-543C-36FE-BA51-38DEE474A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83A854E-4994-7E6C-18AB-5A9A4250A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FD1851-40A0-3CD3-6116-819783F48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A8B16-6455-49B5-9187-353F9A8C21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838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B9EC7F-CC1C-4DC2-4327-DEBC1FFCC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80BC73-231F-9826-9D0B-3D2973473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A2AF10-E989-B153-AD0A-34287ECCB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D13CB-7D45-45CA-A244-EEEA3415D5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74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CDC926-33F8-2A6B-986A-3757672FCE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CD36785-099C-DD46-5FB7-B830946A08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A5B11-A84F-C59F-4773-4CE08F3EBA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D331E-413F-0AF6-F756-B20F8CA3EB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B0284-A0C8-C558-1430-92703EF94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32BB4D-6F9D-4DF2-AD1B-49E3663BD2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44C5E78B-405D-4FCF-8069-049B58DB8B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1844674"/>
            <a:ext cx="9144000" cy="3240509"/>
          </a:xfrm>
        </p:spPr>
        <p:txBody>
          <a:bodyPr/>
          <a:lstStyle/>
          <a:p>
            <a:pPr eaLnBrk="0" hangingPunct="0"/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Lord of life and love and power,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In this sacrificial hour,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We would dedicate to thee</a:t>
            </a:r>
          </a:p>
          <a:p>
            <a:pPr eaLnBrk="0" hangingPunct="0"/>
            <a:r>
              <a:rPr lang="en-AU" altLang="en-US" sz="4000" dirty="0">
                <a:cs typeface="Times New Roman" panose="02020603050405020304" pitchFamily="18" charset="0"/>
              </a:rPr>
              <a:t>All we are for days to be.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1A560E4B-3BEA-B20B-451F-51AB8572466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704"/>
            <a:ext cx="9144000" cy="3312591"/>
          </a:xfrm>
        </p:spPr>
        <p:txBody>
          <a:bodyPr/>
          <a:lstStyle/>
          <a:p>
            <a:r>
              <a:rPr lang="en-AU" altLang="en-US" dirty="0"/>
              <a:t>Verse 2 </a:t>
            </a:r>
          </a:p>
          <a:p>
            <a:r>
              <a:rPr lang="en-AU" altLang="en-US" sz="4000" dirty="0"/>
              <a:t>We are eager to obey,</a:t>
            </a:r>
          </a:p>
          <a:p>
            <a:r>
              <a:rPr lang="en-AU" altLang="en-US" sz="4000" dirty="0"/>
              <a:t>Send us, Lord, into the fray;</a:t>
            </a:r>
          </a:p>
          <a:p>
            <a:r>
              <a:rPr lang="en-AU" altLang="en-US" sz="4000" dirty="0"/>
              <a:t>Fearless in thy name we go</a:t>
            </a:r>
          </a:p>
          <a:p>
            <a:r>
              <a:rPr lang="en-AU" altLang="en-US" sz="4000" dirty="0"/>
              <a:t>Forth to battle '</a:t>
            </a:r>
            <a:r>
              <a:rPr lang="en-AU" altLang="en-US" sz="4000" dirty="0" err="1"/>
              <a:t>gainst</a:t>
            </a:r>
            <a:r>
              <a:rPr lang="en-AU" altLang="en-US" sz="4000" dirty="0"/>
              <a:t> the foe.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05B64E50-EEF3-7747-0B6B-9D2DC6196B8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86719"/>
            <a:ext cx="9144000" cy="3484562"/>
          </a:xfrm>
        </p:spPr>
        <p:txBody>
          <a:bodyPr/>
          <a:lstStyle/>
          <a:p>
            <a:r>
              <a:rPr lang="en-AU" altLang="en-US" dirty="0"/>
              <a:t>Verse 3 </a:t>
            </a:r>
          </a:p>
          <a:p>
            <a:r>
              <a:rPr lang="en-AU" altLang="en-US" sz="4000" dirty="0"/>
              <a:t>Mighty are the task ahead,</a:t>
            </a:r>
          </a:p>
          <a:p>
            <a:r>
              <a:rPr lang="en-AU" altLang="en-US" sz="4000" dirty="0"/>
              <a:t>But by our commander led,</a:t>
            </a:r>
          </a:p>
          <a:p>
            <a:r>
              <a:rPr lang="en-AU" altLang="en-US" sz="4000" dirty="0"/>
              <a:t>When temptations fierce assail,</a:t>
            </a:r>
          </a:p>
          <a:p>
            <a:r>
              <a:rPr lang="en-AU" altLang="en-US" sz="4000" dirty="0"/>
              <a:t>In thy strength we shall prevail.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641A99EE-3368-3611-0080-1F5A1E2465B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580"/>
            <a:ext cx="9144000" cy="3312839"/>
          </a:xfrm>
        </p:spPr>
        <p:txBody>
          <a:bodyPr/>
          <a:lstStyle/>
          <a:p>
            <a:r>
              <a:rPr lang="en-AU" altLang="en-US" dirty="0"/>
              <a:t>Verse 4 </a:t>
            </a:r>
          </a:p>
          <a:p>
            <a:r>
              <a:rPr lang="en-AU" altLang="en-US" sz="4000" dirty="0"/>
              <a:t>Sin is rampant, fear and shame</a:t>
            </a:r>
          </a:p>
          <a:p>
            <a:r>
              <a:rPr lang="en-AU" altLang="en-US" sz="4000" dirty="0"/>
              <a:t>Blight men's souls, their bodies maim;</a:t>
            </a:r>
          </a:p>
          <a:p>
            <a:r>
              <a:rPr lang="en-AU" altLang="en-US" sz="4000" dirty="0"/>
              <a:t>Joyous tidings we proclaim,</a:t>
            </a:r>
          </a:p>
          <a:p>
            <a:r>
              <a:rPr lang="en-AU" altLang="en-US" sz="4000" dirty="0"/>
              <a:t>That for such our Saviour came.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10227849-917A-9D24-D840-59FD0451FFE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50206"/>
            <a:ext cx="9144000" cy="3557587"/>
          </a:xfrm>
        </p:spPr>
        <p:txBody>
          <a:bodyPr/>
          <a:lstStyle/>
          <a:p>
            <a:r>
              <a:rPr lang="en-AU" altLang="en-US" dirty="0"/>
              <a:t>Verse 5  </a:t>
            </a:r>
          </a:p>
          <a:p>
            <a:r>
              <a:rPr lang="en-AU" altLang="en-US" sz="4000" dirty="0"/>
              <a:t>Saints of old obeyed the call;</a:t>
            </a:r>
          </a:p>
          <a:p>
            <a:r>
              <a:rPr lang="en-AU" altLang="en-US" sz="4000" dirty="0"/>
              <a:t>At thy word they gave up all;</a:t>
            </a:r>
          </a:p>
          <a:p>
            <a:r>
              <a:rPr lang="en-AU" altLang="en-US" sz="4000" dirty="0"/>
              <a:t>Where they trod so valiantly,</a:t>
            </a:r>
          </a:p>
          <a:p>
            <a:r>
              <a:rPr lang="en-AU" altLang="en-US" sz="4000" dirty="0"/>
              <a:t>May we follow fearlessly.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FCCDD96C-F154-1823-816C-21A8CDA61F7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58950"/>
            <a:ext cx="9144000" cy="3340100"/>
          </a:xfrm>
        </p:spPr>
        <p:txBody>
          <a:bodyPr/>
          <a:lstStyle/>
          <a:p>
            <a:r>
              <a:rPr lang="en-AU" altLang="en-US" dirty="0"/>
              <a:t>Verse 6 </a:t>
            </a:r>
          </a:p>
          <a:p>
            <a:r>
              <a:rPr lang="en-AU" altLang="en-US" sz="4000" dirty="0"/>
              <a:t>Mighty Captain of the host,</a:t>
            </a:r>
          </a:p>
          <a:p>
            <a:r>
              <a:rPr lang="en-AU" altLang="en-US" sz="4000" dirty="0"/>
              <a:t>Fill us with the Holy Ghost;</a:t>
            </a:r>
          </a:p>
          <a:p>
            <a:r>
              <a:rPr lang="en-AU" altLang="en-US" sz="4000" dirty="0"/>
              <a:t>Suffer not our feet to stray</a:t>
            </a:r>
          </a:p>
          <a:p>
            <a:r>
              <a:rPr lang="en-AU" altLang="en-US" sz="4000" dirty="0"/>
              <a:t>From this new and living way.</a:t>
            </a:r>
          </a:p>
        </p:txBody>
      </p:sp>
      <p:sp>
        <p:nvSpPr>
          <p:cNvPr id="7171" name="Rectangle 6">
            <a:extLst>
              <a:ext uri="{FF2B5EF4-FFF2-40B4-BE49-F238E27FC236}">
                <a16:creationId xmlns:a16="http://schemas.microsoft.com/office/drawing/2014/main" id="{19CAA124-777A-37C9-08D3-E90DBAB0F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3318722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Doris Nicol Rendell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216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3</cp:revision>
  <dcterms:created xsi:type="dcterms:W3CDTF">1999-11-12T05:13:35Z</dcterms:created>
  <dcterms:modified xsi:type="dcterms:W3CDTF">2023-07-27T04:09:55Z</dcterms:modified>
</cp:coreProperties>
</file>